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52" autoAdjust="0"/>
    <p:restoredTop sz="94694" autoAdjust="0"/>
  </p:normalViewPr>
  <p:slideViewPr>
    <p:cSldViewPr snapToGrid="0" snapToObjects="1">
      <p:cViewPr varScale="1">
        <p:scale>
          <a:sx n="139" d="100"/>
          <a:sy n="139" d="100"/>
        </p:scale>
        <p:origin x="176" y="7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577F4-F991-03F6-F8BB-B98211395B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" r="84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8635" y="841772"/>
            <a:ext cx="7346728" cy="1665581"/>
          </a:xfrm>
        </p:spPr>
        <p:txBody>
          <a:bodyPr>
            <a:normAutofit/>
          </a:bodyPr>
          <a:lstStyle/>
          <a:p>
            <a:r>
              <a:rPr lang="en-US" sz="3900" dirty="0">
                <a:solidFill>
                  <a:srgbClr val="FFFFFF"/>
                </a:solidFill>
              </a:rPr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8635" y="2636139"/>
            <a:ext cx="7346728" cy="154278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Hello</a:t>
            </a:r>
            <a:r>
              <a:rPr lang="en-US"/>
              <a:t>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 content on </a:t>
            </a:r>
            <a:r>
              <a:rPr lang="en-US"/>
              <a:t>the left.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John Mount mzlabs</cp:lastModifiedBy>
  <cp:revision>7</cp:revision>
  <dcterms:created xsi:type="dcterms:W3CDTF">2017-06-05T14:10:58Z</dcterms:created>
  <dcterms:modified xsi:type="dcterms:W3CDTF">2022-11-06T18:50:10Z</dcterms:modified>
</cp:coreProperties>
</file>